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66" autoAdjust="0"/>
    <p:restoredTop sz="94660"/>
  </p:normalViewPr>
  <p:slideViewPr>
    <p:cSldViewPr snapToGrid="0">
      <p:cViewPr>
        <p:scale>
          <a:sx n="100" d="100"/>
          <a:sy n="100" d="100"/>
        </p:scale>
        <p:origin x="7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4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22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213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42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33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15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475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81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52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1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737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1B96D-8CCB-490A-9B71-82D60E898FBE}" type="datetimeFigureOut">
              <a:rPr lang="ru-RU" smtClean="0"/>
              <a:t>05.09.2023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DB17B-AD7C-4E89-B72B-DACC51756E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2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98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3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3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7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94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8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67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04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2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057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5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3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5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3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6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1127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0</Words>
  <Application>Microsoft Office PowerPoint</Application>
  <PresentationFormat>Широкоэкранный</PresentationFormat>
  <Paragraphs>0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9</cp:revision>
  <dcterms:created xsi:type="dcterms:W3CDTF">2023-08-29T10:26:16Z</dcterms:created>
  <dcterms:modified xsi:type="dcterms:W3CDTF">2023-09-05T13:44:38Z</dcterms:modified>
</cp:coreProperties>
</file>